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682"/>
    <p:restoredTop sz="94647"/>
  </p:normalViewPr>
  <p:slideViewPr>
    <p:cSldViewPr snapToGrid="0" snapToObjects="1">
      <p:cViewPr>
        <p:scale>
          <a:sx n="309" d="100"/>
          <a:sy n="309" d="100"/>
        </p:scale>
        <p:origin x="-85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95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72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734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748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347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06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290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07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05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283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015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F6C10-4A38-EA44-AF3D-AABF57B1A061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49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3052192" y="967166"/>
            <a:ext cx="6941762" cy="4473514"/>
            <a:chOff x="3052192" y="967166"/>
            <a:chExt cx="6941762" cy="4473514"/>
          </a:xfrm>
        </p:grpSpPr>
        <p:sp>
          <p:nvSpPr>
            <p:cNvPr id="4" name="Rectangle 3"/>
            <p:cNvSpPr/>
            <p:nvPr/>
          </p:nvSpPr>
          <p:spPr>
            <a:xfrm>
              <a:off x="6041136" y="3840480"/>
              <a:ext cx="813816" cy="16002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4818185" y="4107180"/>
              <a:ext cx="2146495" cy="1066800"/>
              <a:chOff x="5034593" y="4005072"/>
              <a:chExt cx="2146495" cy="1066800"/>
            </a:xfrm>
          </p:grpSpPr>
          <p:cxnSp>
            <p:nvCxnSpPr>
              <p:cNvPr id="6" name="Straight Connector 5"/>
              <p:cNvCxnSpPr/>
              <p:nvPr/>
            </p:nvCxnSpPr>
            <p:spPr>
              <a:xfrm>
                <a:off x="5034593" y="4005072"/>
                <a:ext cx="2146495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/>
              <p:cNvCxnSpPr/>
              <p:nvPr/>
            </p:nvCxnSpPr>
            <p:spPr>
              <a:xfrm>
                <a:off x="6147816" y="41574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6147816" y="43098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6147816" y="44622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6147816" y="46146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6147816" y="47670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6147816" y="49194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34593" y="5071872"/>
                <a:ext cx="2146495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/>
            <p:cNvSpPr/>
            <p:nvPr/>
          </p:nvSpPr>
          <p:spPr>
            <a:xfrm>
              <a:off x="6219444" y="2468881"/>
              <a:ext cx="457200" cy="457200"/>
            </a:xfrm>
            <a:prstGeom prst="ellipse">
              <a:avLst/>
            </a:prstGeom>
            <a:gradFill flip="none" rotWithShape="1">
              <a:gsLst>
                <a:gs pos="100000">
                  <a:schemeClr val="accent1">
                    <a:tint val="100000"/>
                    <a:shade val="100000"/>
                    <a:satMod val="130000"/>
                  </a:schemeClr>
                </a:gs>
                <a:gs pos="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155933" y="3604498"/>
              <a:ext cx="1037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Times New Roman" charset="0"/>
                  <a:ea typeface="Times New Roman" charset="0"/>
                  <a:cs typeface="Times New Roman" charset="0"/>
                </a:rPr>
                <a:t>I: current</a:t>
              </a:r>
              <a:endParaRPr lang="en-US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5354421" y="3814049"/>
              <a:ext cx="410307" cy="0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3052192" y="4455914"/>
              <a:ext cx="11015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Times New Roman" charset="0"/>
                  <a:ea typeface="Times New Roman" charset="0"/>
                  <a:cs typeface="Times New Roman" charset="0"/>
                </a:rPr>
                <a:t>u</a:t>
              </a:r>
              <a:r>
                <a:rPr lang="en-US" smtClean="0">
                  <a:latin typeface="Times New Roman" charset="0"/>
                  <a:ea typeface="Times New Roman" charset="0"/>
                  <a:cs typeface="Times New Roman" charset="0"/>
                </a:rPr>
                <a:t>: voltage</a:t>
              </a:r>
              <a:endParaRPr lang="en-US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086047" y="4411980"/>
              <a:ext cx="1492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Times New Roman" charset="0"/>
                  <a:ea typeface="Times New Roman" charset="0"/>
                  <a:cs typeface="Times New Roman" charset="0"/>
                </a:rPr>
                <a:t>electromagnet</a:t>
              </a:r>
              <a:endParaRPr lang="en-US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828250" y="3075495"/>
              <a:ext cx="1165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smtClean="0">
                  <a:latin typeface="Times New Roman" charset="0"/>
                  <a:ea typeface="Times New Roman" charset="0"/>
                  <a:cs typeface="Times New Roman" charset="0"/>
                </a:rPr>
                <a:t>: </a:t>
              </a:r>
              <a:r>
                <a:rPr lang="en-US" dirty="0" smtClean="0">
                  <a:latin typeface="Times New Roman" charset="0"/>
                  <a:ea typeface="Times New Roman" charset="0"/>
                  <a:cs typeface="Times New Roman" charset="0"/>
                </a:rPr>
                <a:t>position</a:t>
              </a:r>
              <a:endParaRPr lang="en-US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6854952" y="3852203"/>
              <a:ext cx="2146495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17" idx="6"/>
            </p:cNvCxnSpPr>
            <p:nvPr/>
          </p:nvCxnSpPr>
          <p:spPr>
            <a:xfrm>
              <a:off x="6676644" y="2697481"/>
              <a:ext cx="2324802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H="1">
              <a:off x="8740155" y="2697481"/>
              <a:ext cx="1" cy="1142999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flipH="1">
              <a:off x="4277300" y="4107180"/>
              <a:ext cx="8928" cy="1168205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6676644" y="1239078"/>
              <a:ext cx="985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detector</a:t>
              </a:r>
              <a:endParaRPr lang="en-US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6322037" y="1608410"/>
              <a:ext cx="252015" cy="762000"/>
              <a:chOff x="10553747" y="1039837"/>
              <a:chExt cx="252015" cy="762000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>
                <a:off x="10553747" y="11160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10553747" y="12684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10553747" y="14208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10553747" y="15732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10553747" y="17256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10553747" y="10398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10553747" y="11922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10553747" y="13446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10553747" y="14970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10553747" y="16494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10553747" y="18018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Oval 50"/>
            <p:cNvSpPr/>
            <p:nvPr/>
          </p:nvSpPr>
          <p:spPr>
            <a:xfrm>
              <a:off x="6301506" y="1206895"/>
              <a:ext cx="293077" cy="293077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riangle 34"/>
            <p:cNvSpPr/>
            <p:nvPr/>
          </p:nvSpPr>
          <p:spPr>
            <a:xfrm>
              <a:off x="6232017" y="967166"/>
              <a:ext cx="432054" cy="420856"/>
            </a:xfrm>
            <a:prstGeom prst="triangle">
              <a:avLst>
                <a:gd name="adj" fmla="val 50104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729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488832" y="1124077"/>
            <a:ext cx="9390184" cy="3153190"/>
            <a:chOff x="1008185" y="1569554"/>
            <a:chExt cx="9390184" cy="315319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08185" y="1569554"/>
              <a:ext cx="9390184" cy="315319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324708" y="2332892"/>
              <a:ext cx="341760" cy="70788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4000" smtClean="0">
                  <a:solidFill>
                    <a:schemeClr val="accent1"/>
                  </a:solidFill>
                </a:rPr>
                <a:t>-</a:t>
              </a:r>
              <a:endParaRPr lang="en-US" sz="400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9993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694531" y="701919"/>
            <a:ext cx="7507797" cy="1866900"/>
            <a:chOff x="1694531" y="701919"/>
            <a:chExt cx="7507797" cy="18669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65328" y="701919"/>
              <a:ext cx="3937000" cy="1866900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1694531" y="930519"/>
              <a:ext cx="3337716" cy="1409700"/>
              <a:chOff x="1793143" y="930519"/>
              <a:chExt cx="3337716" cy="140970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3143" y="930519"/>
                <a:ext cx="2908300" cy="1409700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4027913" y="1711569"/>
                <a:ext cx="1102946" cy="6286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Right Arrow 7"/>
            <p:cNvSpPr/>
            <p:nvPr/>
          </p:nvSpPr>
          <p:spPr>
            <a:xfrm>
              <a:off x="4852951" y="1388839"/>
              <a:ext cx="286871" cy="43030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685" y="3572809"/>
            <a:ext cx="53467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563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726141" y="591671"/>
            <a:ext cx="5144994" cy="1236756"/>
            <a:chOff x="726141" y="591671"/>
            <a:chExt cx="5144994" cy="123675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6535" y="672727"/>
              <a:ext cx="5054600" cy="115570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726141" y="591671"/>
              <a:ext cx="457200" cy="3316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111623" y="2327088"/>
            <a:ext cx="4759512" cy="2576606"/>
            <a:chOff x="1111623" y="2327088"/>
            <a:chExt cx="4759512" cy="257660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65517" y="2327088"/>
              <a:ext cx="4516718" cy="2443978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1111623" y="2327088"/>
              <a:ext cx="457200" cy="3316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294529" y="3621742"/>
              <a:ext cx="2576606" cy="1281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62494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333" y="283882"/>
            <a:ext cx="4737100" cy="248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56" y="3146611"/>
            <a:ext cx="39497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469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2311400"/>
            <a:ext cx="35687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641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9459" y="1586753"/>
            <a:ext cx="1604682" cy="160468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290048" y="1748118"/>
            <a:ext cx="1272987" cy="127298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501154" y="3092824"/>
            <a:ext cx="1272987" cy="127298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3571772" y="1858510"/>
            <a:ext cx="6602" cy="10629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829028" y="3119523"/>
            <a:ext cx="485259" cy="594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900132" y="2358202"/>
            <a:ext cx="52818" cy="528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945391" y="2358202"/>
            <a:ext cx="52818" cy="528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111238" y="3702908"/>
            <a:ext cx="52818" cy="528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279391" y="2277053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</a:t>
            </a:r>
            <a:r>
              <a:rPr lang="en-US" sz="1400" baseline="-25000" dirty="0" smtClean="0"/>
              <a:t>1</a:t>
            </a:r>
            <a:endParaRPr lang="en-US" sz="1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3908876" y="2257131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</a:t>
            </a:r>
            <a:r>
              <a:rPr lang="en-US" sz="1400" baseline="-25000" dirty="0" smtClean="0"/>
              <a:t>2</a:t>
            </a:r>
            <a:endParaRPr lang="en-US" sz="1400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3071657" y="3673137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</a:t>
            </a:r>
            <a:r>
              <a:rPr lang="en-US" sz="1400" baseline="-25000" dirty="0" smtClean="0"/>
              <a:t>3</a:t>
            </a:r>
            <a:endParaRPr lang="en-US" sz="1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3578374" y="1701376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p</a:t>
            </a:r>
            <a:r>
              <a:rPr lang="en-US" sz="1400" baseline="-25000" smtClean="0"/>
              <a:t>12</a:t>
            </a:r>
            <a:endParaRPr lang="en-US" sz="1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3624961" y="2711156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q</a:t>
            </a:r>
            <a:r>
              <a:rPr lang="en-US" sz="1400" baseline="-25000" dirty="0" smtClean="0"/>
              <a:t>12</a:t>
            </a:r>
            <a:endParaRPr lang="en-US" sz="1400" baseline="-25000" dirty="0"/>
          </a:p>
        </p:txBody>
      </p:sp>
      <p:sp>
        <p:nvSpPr>
          <p:cNvPr id="24" name="TextBox 23"/>
          <p:cNvSpPr txBox="1"/>
          <p:nvPr/>
        </p:nvSpPr>
        <p:spPr>
          <a:xfrm>
            <a:off x="2612240" y="2867216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</a:t>
            </a:r>
            <a:r>
              <a:rPr lang="en-US" sz="1400" baseline="-25000" dirty="0" smtClean="0"/>
              <a:t>13</a:t>
            </a:r>
            <a:endParaRPr lang="en-US" sz="1400" baseline="-25000" dirty="0"/>
          </a:p>
        </p:txBody>
      </p:sp>
      <p:sp>
        <p:nvSpPr>
          <p:cNvPr id="25" name="TextBox 24"/>
          <p:cNvSpPr txBox="1"/>
          <p:nvPr/>
        </p:nvSpPr>
        <p:spPr>
          <a:xfrm>
            <a:off x="3124397" y="3081901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q</a:t>
            </a:r>
            <a:r>
              <a:rPr lang="en-US" sz="1400" baseline="-25000" smtClean="0"/>
              <a:t>13</a:t>
            </a:r>
            <a:endParaRPr lang="en-US" sz="1400" baseline="-25000" dirty="0"/>
          </a:p>
        </p:txBody>
      </p:sp>
      <p:grpSp>
        <p:nvGrpSpPr>
          <p:cNvPr id="3" name="Group 2"/>
          <p:cNvGrpSpPr/>
          <p:nvPr/>
        </p:nvGrpSpPr>
        <p:grpSpPr>
          <a:xfrm rot="19258790">
            <a:off x="3447235" y="1502024"/>
            <a:ext cx="285449" cy="300767"/>
            <a:chOff x="5007767" y="2015465"/>
            <a:chExt cx="1008813" cy="1062948"/>
          </a:xfrm>
        </p:grpSpPr>
        <p:cxnSp>
          <p:nvCxnSpPr>
            <p:cNvPr id="26" name="Straight Connector 25"/>
            <p:cNvCxnSpPr/>
            <p:nvPr/>
          </p:nvCxnSpPr>
          <p:spPr>
            <a:xfrm>
              <a:off x="5007767" y="2015465"/>
              <a:ext cx="6602" cy="1062948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5014369" y="3072336"/>
              <a:ext cx="1002211" cy="497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>
          <a:xfrm>
            <a:off x="2971800" y="2384612"/>
            <a:ext cx="1059287" cy="9424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0" idx="1"/>
          </p:cNvCxnSpPr>
          <p:nvPr/>
        </p:nvCxnSpPr>
        <p:spPr>
          <a:xfrm flipH="1">
            <a:off x="3230085" y="2411020"/>
            <a:ext cx="678791" cy="10361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5200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flipH="1">
            <a:off x="2364835" y="939875"/>
            <a:ext cx="583351" cy="161266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2598253" y="1390263"/>
            <a:ext cx="1272987" cy="1272987"/>
            <a:chOff x="1821856" y="1305943"/>
            <a:chExt cx="1272987" cy="1272987"/>
          </a:xfrm>
        </p:grpSpPr>
        <p:sp>
          <p:nvSpPr>
            <p:cNvPr id="5" name="Oval 4"/>
            <p:cNvSpPr/>
            <p:nvPr/>
          </p:nvSpPr>
          <p:spPr>
            <a:xfrm>
              <a:off x="1821856" y="1305943"/>
              <a:ext cx="1272987" cy="127298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431940" y="1916027"/>
              <a:ext cx="52818" cy="528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047397" y="1144578"/>
            <a:ext cx="1604682" cy="1604682"/>
            <a:chOff x="1047397" y="1144578"/>
            <a:chExt cx="1604682" cy="1604682"/>
          </a:xfrm>
        </p:grpSpPr>
        <p:sp>
          <p:nvSpPr>
            <p:cNvPr id="4" name="Oval 3"/>
            <p:cNvSpPr/>
            <p:nvPr/>
          </p:nvSpPr>
          <p:spPr>
            <a:xfrm>
              <a:off x="1047397" y="1144578"/>
              <a:ext cx="1604682" cy="160468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823329" y="1920510"/>
              <a:ext cx="52818" cy="528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3" name="Straight Connector 12"/>
          <p:cNvCxnSpPr/>
          <p:nvPr/>
        </p:nvCxnSpPr>
        <p:spPr>
          <a:xfrm>
            <a:off x="2536974" y="1172575"/>
            <a:ext cx="281240" cy="157688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1531653" y="4027595"/>
            <a:ext cx="583351" cy="161266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2760342" y="3610699"/>
            <a:ext cx="1272987" cy="1272987"/>
            <a:chOff x="1821856" y="1305943"/>
            <a:chExt cx="1272987" cy="1272987"/>
          </a:xfrm>
        </p:grpSpPr>
        <p:sp>
          <p:nvSpPr>
            <p:cNvPr id="31" name="Oval 30"/>
            <p:cNvSpPr/>
            <p:nvPr/>
          </p:nvSpPr>
          <p:spPr>
            <a:xfrm>
              <a:off x="1821856" y="1305943"/>
              <a:ext cx="1272987" cy="127298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2431940" y="1916027"/>
              <a:ext cx="52818" cy="528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152501" y="3367325"/>
            <a:ext cx="1604682" cy="1604682"/>
            <a:chOff x="1047397" y="1144578"/>
            <a:chExt cx="1604682" cy="1604682"/>
          </a:xfrm>
        </p:grpSpPr>
        <p:sp>
          <p:nvSpPr>
            <p:cNvPr id="34" name="Oval 33"/>
            <p:cNvSpPr/>
            <p:nvPr/>
          </p:nvSpPr>
          <p:spPr>
            <a:xfrm>
              <a:off x="1047397" y="1144578"/>
              <a:ext cx="1604682" cy="160468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823329" y="1920510"/>
              <a:ext cx="52818" cy="528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6" name="Straight Connector 35"/>
          <p:cNvCxnSpPr/>
          <p:nvPr/>
        </p:nvCxnSpPr>
        <p:spPr>
          <a:xfrm>
            <a:off x="917717" y="3889434"/>
            <a:ext cx="30139" cy="159696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752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29518</TotalTime>
  <Words>19</Words>
  <Application>Microsoft Macintosh PowerPoint</Application>
  <PresentationFormat>Widescreen</PresentationFormat>
  <Paragraphs>13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Klavins</dc:creator>
  <cp:lastModifiedBy>Eric Klavins</cp:lastModifiedBy>
  <cp:revision>12</cp:revision>
  <dcterms:created xsi:type="dcterms:W3CDTF">2019-05-13T20:46:11Z</dcterms:created>
  <dcterms:modified xsi:type="dcterms:W3CDTF">2019-06-04T02:11:40Z</dcterms:modified>
</cp:coreProperties>
</file>

<file path=docProps/thumbnail.jpeg>
</file>